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8892" y="3752215"/>
            <a:ext cx="5265064" cy="187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74258" y="10080614"/>
            <a:ext cx="5854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algn="ctr" marL="409575" marR="397510">
              <a:lnSpc>
                <a:spcPct val="101800"/>
              </a:lnSpc>
              <a:spcBef>
                <a:spcPts val="35"/>
              </a:spcBef>
            </a:pPr>
            <a:r>
              <a:rPr dirty="0" spc="110"/>
              <a:t>The </a:t>
            </a:r>
            <a:r>
              <a:rPr dirty="0" spc="70"/>
              <a:t>Paris </a:t>
            </a:r>
            <a:r>
              <a:rPr dirty="0" spc="110"/>
              <a:t>Half-Marathon</a:t>
            </a:r>
            <a:r>
              <a:rPr dirty="0" spc="-405"/>
              <a:t> </a:t>
            </a:r>
            <a:r>
              <a:rPr dirty="0" spc="25"/>
              <a:t>is  </a:t>
            </a:r>
            <a:r>
              <a:rPr dirty="0" spc="70"/>
              <a:t>back:</a:t>
            </a:r>
            <a:r>
              <a:rPr dirty="0" spc="-60"/>
              <a:t> </a:t>
            </a:r>
            <a:r>
              <a:rPr dirty="0" spc="185"/>
              <a:t>the</a:t>
            </a:r>
            <a:r>
              <a:rPr dirty="0" spc="-135"/>
              <a:t> </a:t>
            </a:r>
            <a:r>
              <a:rPr dirty="0" spc="75"/>
              <a:t>race</a:t>
            </a:r>
            <a:r>
              <a:rPr dirty="0" spc="-135"/>
              <a:t> </a:t>
            </a:r>
            <a:r>
              <a:rPr dirty="0" spc="95"/>
              <a:t>records</a:t>
            </a:r>
            <a:r>
              <a:rPr dirty="0" spc="-80"/>
              <a:t> </a:t>
            </a:r>
            <a:r>
              <a:rPr dirty="0" spc="65"/>
              <a:t>have  fallen</a:t>
            </a:r>
          </a:p>
          <a:p>
            <a:pPr algn="ctr" marL="8890" marR="5080">
              <a:lnSpc>
                <a:spcPct val="111500"/>
              </a:lnSpc>
              <a:spcBef>
                <a:spcPts val="165"/>
              </a:spcBef>
            </a:pPr>
            <a:r>
              <a:rPr dirty="0" sz="1300" spc="45">
                <a:solidFill>
                  <a:srgbClr val="585858"/>
                </a:solidFill>
              </a:rPr>
              <a:t>WITH </a:t>
            </a:r>
            <a:r>
              <a:rPr dirty="0" sz="1300" spc="10">
                <a:solidFill>
                  <a:srgbClr val="585858"/>
                </a:solidFill>
              </a:rPr>
              <a:t>25,000 </a:t>
            </a:r>
            <a:r>
              <a:rPr dirty="0" sz="1300" spc="-15">
                <a:solidFill>
                  <a:srgbClr val="585858"/>
                </a:solidFill>
              </a:rPr>
              <a:t>PARTICIPANTS, INSTEAD </a:t>
            </a:r>
            <a:r>
              <a:rPr dirty="0" sz="1300" spc="35">
                <a:solidFill>
                  <a:srgbClr val="585858"/>
                </a:solidFill>
              </a:rPr>
              <a:t>OF </a:t>
            </a:r>
            <a:r>
              <a:rPr dirty="0" sz="1300" spc="30">
                <a:solidFill>
                  <a:srgbClr val="585858"/>
                </a:solidFill>
              </a:rPr>
              <a:t>40,000, </a:t>
            </a:r>
            <a:r>
              <a:rPr dirty="0" sz="1300">
                <a:solidFill>
                  <a:srgbClr val="585858"/>
                </a:solidFill>
              </a:rPr>
              <a:t>AND </a:t>
            </a:r>
            <a:r>
              <a:rPr dirty="0" sz="1300" spc="15">
                <a:solidFill>
                  <a:srgbClr val="585858"/>
                </a:solidFill>
              </a:rPr>
              <a:t>THE</a:t>
            </a:r>
            <a:r>
              <a:rPr dirty="0" sz="1300" spc="-65">
                <a:solidFill>
                  <a:srgbClr val="585858"/>
                </a:solidFill>
              </a:rPr>
              <a:t> </a:t>
            </a:r>
            <a:r>
              <a:rPr dirty="0" sz="1300">
                <a:solidFill>
                  <a:srgbClr val="585858"/>
                </a:solidFill>
              </a:rPr>
              <a:t>HEALTH  </a:t>
            </a:r>
            <a:r>
              <a:rPr dirty="0" sz="1300" spc="-40">
                <a:solidFill>
                  <a:srgbClr val="585858"/>
                </a:solidFill>
              </a:rPr>
              <a:t>PASS</a:t>
            </a:r>
            <a:endParaRPr sz="1300"/>
          </a:p>
        </p:txBody>
      </p:sp>
      <p:sp>
        <p:nvSpPr>
          <p:cNvPr id="3" name="object 3"/>
          <p:cNvSpPr txBox="1"/>
          <p:nvPr/>
        </p:nvSpPr>
        <p:spPr>
          <a:xfrm>
            <a:off x="1887982" y="5933312"/>
            <a:ext cx="37871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Gabriel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MIHAI|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Photos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vidéo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Gabriel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MIHAI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60">
                <a:solidFill>
                  <a:srgbClr val="585858"/>
                </a:solidFill>
                <a:latin typeface="Times New Roman"/>
                <a:cs typeface="Times New Roman"/>
              </a:rPr>
              <a:t>|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06/09/2021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097279"/>
            <a:ext cx="5274310" cy="237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4772025"/>
            <a:chOff x="1143000" y="1097279"/>
            <a:chExt cx="5274310" cy="4772025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3657600" cy="81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604" y="1058011"/>
            <a:ext cx="5245100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After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being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canceled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at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last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moment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on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February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29,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2020,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day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before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race, 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due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Covid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pandemic,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event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back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Sunday,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September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1894077"/>
            <a:ext cx="39160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With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25,000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participants,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instead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40,000,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health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04287"/>
            <a:ext cx="5185410" cy="775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95"/>
              </a:spcBef>
            </a:pP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However,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there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is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no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question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forgetting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sanitary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instructions,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since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valid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sanitary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pass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will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be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required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from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each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25,000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runners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expected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at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start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 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21.0975-kilometer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race.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Almost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half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number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previous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editions,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where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more  </a:t>
            </a:r>
            <a:r>
              <a:rPr dirty="0" sz="1100" spc="75">
                <a:solidFill>
                  <a:srgbClr val="585858"/>
                </a:solidFill>
                <a:latin typeface="Times New Roman"/>
                <a:cs typeface="Times New Roman"/>
              </a:rPr>
              <a:t>than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40,000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runners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from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over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France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around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world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gathered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696436"/>
            <a:ext cx="5219700" cy="77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But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great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novelty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28th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edition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new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route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unveiled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public.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Even  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if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Harmonie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Mutuelle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Semi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Paris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will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take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up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its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quarters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east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 marR="340995">
              <a:lnSpc>
                <a:spcPct val="111800"/>
              </a:lnSpc>
            </a:pP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capital,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year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start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will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be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given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on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Île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Saint-Louis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(Paris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Center)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for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planned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arrival,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rue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Lyon,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just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after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Bastille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(11th).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4887950"/>
            <a:ext cx="5205095" cy="58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100"/>
              </a:spcBef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Paris half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marathon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records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dating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back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2012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were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broken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by Kenyans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Moses 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Kibet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Betty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Limpus.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After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an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18-month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absence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due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pandemic,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runners 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had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legs.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892774"/>
            <a:ext cx="5292090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100" spc="90">
                <a:solidFill>
                  <a:srgbClr val="585858"/>
                </a:solidFill>
                <a:latin typeface="Times New Roman"/>
                <a:cs typeface="Times New Roman"/>
              </a:rPr>
              <a:t>On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men's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side,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event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won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by Kenyan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Moses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Kibet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59'42 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",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breaking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event record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2",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which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had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been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held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since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2012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by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his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compatriot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Stanley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Biwott. 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victory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was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played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by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two,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against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Hillary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Kipkoech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(59'44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'').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Justus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Kangogo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50">
                <a:solidFill>
                  <a:srgbClr val="585858"/>
                </a:solidFill>
                <a:latin typeface="Times New Roman"/>
                <a:cs typeface="Times New Roman"/>
              </a:rPr>
              <a:t>(1h01 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')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completes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podium.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first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Frenchman,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Florian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Carvalho,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took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4th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in 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1:01:05.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7272375"/>
            <a:ext cx="4932045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Moses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Kibet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covered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distance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59′42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′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'at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an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incredible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speed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95">
                <a:solidFill>
                  <a:srgbClr val="585858"/>
                </a:solidFill>
                <a:latin typeface="Times New Roman"/>
                <a:cs typeface="Times New Roman"/>
              </a:rPr>
              <a:t>21.21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km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585858"/>
                </a:solidFill>
                <a:latin typeface="Times New Roman"/>
                <a:cs typeface="Times New Roman"/>
              </a:rPr>
              <a:t>/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h,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which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corresponds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time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of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2′49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′'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per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kilometer.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8089239"/>
            <a:ext cx="5124450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Among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women,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too,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record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fell.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Kenyan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Betty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Lempus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arrived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at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Place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Bastille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1h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05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′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46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′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'after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departure.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Here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too,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previous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women's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record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dated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from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2012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it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held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by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Pauline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Njeri (Kenya)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1h7′55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′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'.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Lempus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beat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her 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compatriot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Jackline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Chepngeno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Frenchwoman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Mathilde 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Dantec who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finished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third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70">
                <a:solidFill>
                  <a:srgbClr val="585858"/>
                </a:solidFill>
                <a:latin typeface="Times New Roman"/>
                <a:cs typeface="Times New Roman"/>
              </a:rPr>
              <a:t>1:14:55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at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an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average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16.9km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585858"/>
                </a:solidFill>
                <a:latin typeface="Times New Roman"/>
                <a:cs typeface="Times New Roman"/>
              </a:rPr>
              <a:t>/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h.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9487915"/>
            <a:ext cx="26911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Paris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marathon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will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meet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on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October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114">
                <a:solidFill>
                  <a:srgbClr val="585858"/>
                </a:solidFill>
                <a:latin typeface="Times New Roman"/>
                <a:cs typeface="Times New Roman"/>
              </a:rPr>
              <a:t>17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4772025"/>
            <a:chOff x="1143000" y="1097279"/>
            <a:chExt cx="5274310" cy="4772025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370430"/>
            <a:ext cx="5274945" cy="965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5"/>
              </a:spcBef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25,000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runners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will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set 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off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from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Île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Saint-Louis,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heart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Paris,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arrive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at 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Place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Bastille,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after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passing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through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François-Mitterrand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library,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Bois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Vincennes,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Bercy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and the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town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hall. </a:t>
            </a:r>
            <a:r>
              <a:rPr dirty="0" sz="1100" spc="-5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beautiful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program,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under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sun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that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should be 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quite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generous.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little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over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month,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on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October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70">
                <a:solidFill>
                  <a:srgbClr val="585858"/>
                </a:solidFill>
                <a:latin typeface="Times New Roman"/>
                <a:cs typeface="Times New Roman"/>
              </a:rPr>
              <a:t>17,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marathon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will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take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its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 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streets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Paris.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bibs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have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already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been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allocated,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since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mid-July.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2752318"/>
            <a:ext cx="5252085" cy="775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100"/>
              </a:spcBef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return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normality,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therefore,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for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runners.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But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not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everywhere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yet.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If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Paris, 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tests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are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maintained,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is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not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case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for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example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Prague.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2021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edition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of 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Czech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capital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marathon,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which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scheduled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for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October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9,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has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been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canceled 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due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health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restrictions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caused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by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resumption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of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coronavirus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pandemic.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000" y="3668775"/>
            <a:ext cx="5274310" cy="4772025"/>
            <a:chOff x="1143000" y="3668775"/>
            <a:chExt cx="5274310" cy="4772025"/>
          </a:xfrm>
        </p:grpSpPr>
        <p:sp>
          <p:nvSpPr>
            <p:cNvPr id="5" name="object 5"/>
            <p:cNvSpPr/>
            <p:nvPr/>
          </p:nvSpPr>
          <p:spPr>
            <a:xfrm>
              <a:off x="1143000" y="3668775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3000" y="6067043"/>
              <a:ext cx="5274310" cy="2373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5274310" cy="237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3657600" cy="81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5274310" cy="237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3657600" cy="81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impact european</dc:creator>
  <dcterms:created xsi:type="dcterms:W3CDTF">2021-09-06T14:06:15Z</dcterms:created>
  <dcterms:modified xsi:type="dcterms:W3CDTF">2021-09-06T14:06:15Z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2021-09-06T00:00:00Z</vt:filetime>
  </property>
</Properties>
</file>